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66" r:id="rId8"/>
    <p:sldId id="287" r:id="rId9"/>
    <p:sldId id="286" r:id="rId10"/>
    <p:sldId id="285" r:id="rId11"/>
    <p:sldId id="267" r:id="rId12"/>
    <p:sldId id="268" r:id="rId13"/>
    <p:sldId id="269" r:id="rId14"/>
    <p:sldId id="270" r:id="rId15"/>
    <p:sldId id="271" r:id="rId16"/>
    <p:sldId id="272" r:id="rId17"/>
    <p:sldId id="281" r:id="rId18"/>
    <p:sldId id="283" r:id="rId19"/>
    <p:sldId id="284" r:id="rId20"/>
    <p:sldId id="282" r:id="rId21"/>
    <p:sldId id="273" r:id="rId22"/>
    <p:sldId id="274" r:id="rId23"/>
    <p:sldId id="275" r:id="rId24"/>
    <p:sldId id="276" r:id="rId25"/>
    <p:sldId id="260" r:id="rId26"/>
    <p:sldId id="259" r:id="rId27"/>
    <p:sldId id="278" r:id="rId28"/>
    <p:sldId id="279" r:id="rId29"/>
    <p:sldId id="280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7B69F-7028-B000-DB7E-AFE5CD3865A3}" v="56" dt="2021-03-21T15:10:38.308"/>
    <p1510:client id="{6775B69F-6080-B000-DB7E-AFE37CAB2B0C}" v="8" dt="2021-03-21T14:46:11.916"/>
    <p1510:client id="{E174B69F-E015-B000-DB7E-A1EA3BD1CE85}" v="19" dt="2021-03-21T14:14:10.191"/>
    <p1510:client id="{E57BB69F-0009-B000-DA1A-DCD44ED5F9A7}" v="13" dt="2021-03-21T16:16:59.99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</dgm:pt>
    <dgm:pt modelId="{31A511EF-82E6-46F2-8D56-3B41766940E2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en-US">
              <a:latin typeface="+mn-lt"/>
            </a:rPr>
            <a:t>Commission</a:t>
          </a: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558EBD23-69F9-4C9C-951B-35AE04F45DF2}" type="par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852E9F-9249-4BC7-9ED7-52FD5BC25B0D}" type="sib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57A2B9-82F1-47E0-A1E4-CF4F93602F77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>
              <a:ln/>
              <a:effectLst/>
              <a:latin typeface="+mn-lt"/>
            </a:rPr>
            <a:t>Customer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>
              <a:ln/>
              <a:effectLst/>
              <a:latin typeface="+mn-lt"/>
            </a:rPr>
            <a:t>Loyalty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>
              <a:ln/>
              <a:effectLst/>
              <a:latin typeface="+mn-lt"/>
            </a:rPr>
            <a:t>Subscriptions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4CF2B930-4CBC-4FEC-8F76-E4271D22ACC1}" type="par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BF4032C-6BF0-45B2-963F-81F9DEBFE1BC}" type="sib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E6E978-ACDC-4EB6-A64E-0818A3CE1713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>
              <a:ln/>
              <a:effectLst/>
              <a:latin typeface="+mn-lt"/>
            </a:rPr>
            <a:t>Shareable 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798258A-CE66-400B-BAA5-62EB85BD6B99}" type="par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BF0854F-D6D6-4677-842A-EC4FFEC6BDED}" type="sib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365547-0919-4C94-A54E-69A7DF73309A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>
              <a:ln/>
              <a:effectLst/>
              <a:latin typeface="+mn-lt"/>
            </a:rPr>
            <a:t>Ads</a:t>
          </a: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C7B525-8CD9-45FA-8836-339D46FDD2A6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22FB44DA-C928-4387-B026-8530B8BDD5D7}" type="pres">
      <dgm:prSet presAssocID="{31A511EF-82E6-46F2-8D56-3B41766940E2}" presName="circ1" presStyleLbl="vennNode1" presStyleIdx="0" presStyleCnt="4"/>
      <dgm:spPr/>
    </dgm:pt>
    <dgm:pt modelId="{7AB5939A-09FD-457D-8364-2463FA124054}" type="pres">
      <dgm:prSet presAssocID="{31A511EF-82E6-46F2-8D56-3B41766940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7C9E895-11CE-41C6-ACB6-0B7DF2E7BF75}" type="pres">
      <dgm:prSet presAssocID="{7857A2B9-82F1-47E0-A1E4-CF4F93602F77}" presName="circ2" presStyleLbl="vennNode1" presStyleIdx="1" presStyleCnt="4"/>
      <dgm:spPr/>
    </dgm:pt>
    <dgm:pt modelId="{1C55AD7E-CE27-4395-8F69-0864A66B894A}" type="pres">
      <dgm:prSet presAssocID="{7857A2B9-82F1-47E0-A1E4-CF4F93602F7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E21A6BE-D36A-4A69-937B-6913B5BC53D3}" type="pres">
      <dgm:prSet presAssocID="{72E6E978-ACDC-4EB6-A64E-0818A3CE1713}" presName="circ3" presStyleLbl="vennNode1" presStyleIdx="2" presStyleCnt="4"/>
      <dgm:spPr/>
    </dgm:pt>
    <dgm:pt modelId="{FFE0333B-729E-42FE-A7C0-800B2F2696E1}" type="pres">
      <dgm:prSet presAssocID="{72E6E978-ACDC-4EB6-A64E-0818A3CE171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99A668-C280-49D5-BCD8-5B0BBA1B23FB}" type="pres">
      <dgm:prSet presAssocID="{3F365547-0919-4C94-A54E-69A7DF73309A}" presName="circ4" presStyleLbl="vennNode1" presStyleIdx="3" presStyleCnt="4" custLinFactNeighborX="-175" custLinFactNeighborY="1486"/>
      <dgm:spPr/>
    </dgm:pt>
    <dgm:pt modelId="{53047548-4711-4986-80C0-2FC135E160F7}" type="pres">
      <dgm:prSet presAssocID="{3F365547-0919-4C94-A54E-69A7DF73309A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AC4E105-A902-4A5A-8B9E-D7A078A7D07D}" type="presOf" srcId="{94425BE1-5216-4905-BFA8-3A50E745A0F1}" destId="{2EC7B525-8CD9-45FA-8836-339D46FDD2A6}" srcOrd="0" destOrd="0" presId="urn:microsoft.com/office/officeart/2005/8/layout/venn1"/>
    <dgm:cxn modelId="{0FBA7D36-4A19-459D-8DE1-94836224200A}" srcId="{94425BE1-5216-4905-BFA8-3A50E745A0F1}" destId="{3F365547-0919-4C94-A54E-69A7DF73309A}" srcOrd="3" destOrd="0" parTransId="{36F3B829-1134-43FE-9040-CCCFCF9016EB}" sibTransId="{A8D71198-7393-4BB2-A6DF-A980A7496AE3}"/>
    <dgm:cxn modelId="{2A61243C-66D6-4F91-8D3C-FC2B404FF5F7}" type="presOf" srcId="{7857A2B9-82F1-47E0-A1E4-CF4F93602F77}" destId="{27C9E895-11CE-41C6-ACB6-0B7DF2E7BF75}" srcOrd="0" destOrd="0" presId="urn:microsoft.com/office/officeart/2005/8/layout/venn1"/>
    <dgm:cxn modelId="{11CDAA4E-BC2C-46A4-B99E-DF2F25706AD7}" type="presOf" srcId="{31A511EF-82E6-46F2-8D56-3B41766940E2}" destId="{7AB5939A-09FD-457D-8364-2463FA124054}" srcOrd="1" destOrd="0" presId="urn:microsoft.com/office/officeart/2005/8/layout/venn1"/>
    <dgm:cxn modelId="{2F090972-8063-4E53-A916-FC2B26CF354B}" type="presOf" srcId="{72E6E978-ACDC-4EB6-A64E-0818A3CE1713}" destId="{5E21A6BE-D36A-4A69-937B-6913B5BC53D3}" srcOrd="0" destOrd="0" presId="urn:microsoft.com/office/officeart/2005/8/layout/venn1"/>
    <dgm:cxn modelId="{996BEA56-B169-44D1-83A1-00DBF63A6C81}" type="presOf" srcId="{31A511EF-82E6-46F2-8D56-3B41766940E2}" destId="{22FB44DA-C928-4387-B026-8530B8BDD5D7}" srcOrd="0" destOrd="0" presId="urn:microsoft.com/office/officeart/2005/8/layout/venn1"/>
    <dgm:cxn modelId="{48216F9C-11C3-49EB-906D-D6D952E132F7}" srcId="{94425BE1-5216-4905-BFA8-3A50E745A0F1}" destId="{7857A2B9-82F1-47E0-A1E4-CF4F93602F77}" srcOrd="1" destOrd="0" parTransId="{4CF2B930-4CBC-4FEC-8F76-E4271D22ACC1}" sibTransId="{FBF4032C-6BF0-45B2-963F-81F9DEBFE1BC}"/>
    <dgm:cxn modelId="{469C8F9E-7D17-4437-84D3-65A893372C79}" type="presOf" srcId="{3F365547-0919-4C94-A54E-69A7DF73309A}" destId="{2099A668-C280-49D5-BCD8-5B0BBA1B23FB}" srcOrd="0" destOrd="0" presId="urn:microsoft.com/office/officeart/2005/8/layout/venn1"/>
    <dgm:cxn modelId="{8F9C65CA-CD63-4E75-812F-0489056A9E13}" srcId="{94425BE1-5216-4905-BFA8-3A50E745A0F1}" destId="{72E6E978-ACDC-4EB6-A64E-0818A3CE1713}" srcOrd="2" destOrd="0" parTransId="{6798258A-CE66-400B-BAA5-62EB85BD6B99}" sibTransId="{DBF0854F-D6D6-4677-842A-EC4FFEC6BDED}"/>
    <dgm:cxn modelId="{6104AFCA-9C4D-4B5B-9B50-478C10678395}" type="presOf" srcId="{7857A2B9-82F1-47E0-A1E4-CF4F93602F77}" destId="{1C55AD7E-CE27-4395-8F69-0864A66B894A}" srcOrd="1" destOrd="0" presId="urn:microsoft.com/office/officeart/2005/8/layout/venn1"/>
    <dgm:cxn modelId="{2FD75CCC-F144-4E90-A89B-6B8CF534C6A7}" srcId="{94425BE1-5216-4905-BFA8-3A50E745A0F1}" destId="{31A511EF-82E6-46F2-8D56-3B41766940E2}" srcOrd="0" destOrd="0" parTransId="{558EBD23-69F9-4C9C-951B-35AE04F45DF2}" sibTransId="{D9852E9F-9249-4BC7-9ED7-52FD5BC25B0D}"/>
    <dgm:cxn modelId="{C5F5C0DB-4986-45C7-A2F8-52FE2FE834DC}" type="presOf" srcId="{3F365547-0919-4C94-A54E-69A7DF73309A}" destId="{53047548-4711-4986-80C0-2FC135E160F7}" srcOrd="1" destOrd="0" presId="urn:microsoft.com/office/officeart/2005/8/layout/venn1"/>
    <dgm:cxn modelId="{F30C69FE-682A-4ED9-AAE3-0F06475C3E24}" type="presOf" srcId="{72E6E978-ACDC-4EB6-A64E-0818A3CE1713}" destId="{FFE0333B-729E-42FE-A7C0-800B2F2696E1}" srcOrd="1" destOrd="0" presId="urn:microsoft.com/office/officeart/2005/8/layout/venn1"/>
    <dgm:cxn modelId="{3B82F586-BEB1-40FA-ADF5-FB1B8CD14BCF}" type="presParOf" srcId="{2EC7B525-8CD9-45FA-8836-339D46FDD2A6}" destId="{22FB44DA-C928-4387-B026-8530B8BDD5D7}" srcOrd="0" destOrd="0" presId="urn:microsoft.com/office/officeart/2005/8/layout/venn1"/>
    <dgm:cxn modelId="{3BB9546F-3BC3-4E65-9087-7F0362B52010}" type="presParOf" srcId="{2EC7B525-8CD9-45FA-8836-339D46FDD2A6}" destId="{7AB5939A-09FD-457D-8364-2463FA124054}" srcOrd="1" destOrd="0" presId="urn:microsoft.com/office/officeart/2005/8/layout/venn1"/>
    <dgm:cxn modelId="{811E9D82-AEEE-4D14-B592-B48B69A86D15}" type="presParOf" srcId="{2EC7B525-8CD9-45FA-8836-339D46FDD2A6}" destId="{27C9E895-11CE-41C6-ACB6-0B7DF2E7BF75}" srcOrd="2" destOrd="0" presId="urn:microsoft.com/office/officeart/2005/8/layout/venn1"/>
    <dgm:cxn modelId="{1DF7B629-1731-4669-8635-549801DEF8D2}" type="presParOf" srcId="{2EC7B525-8CD9-45FA-8836-339D46FDD2A6}" destId="{1C55AD7E-CE27-4395-8F69-0864A66B894A}" srcOrd="3" destOrd="0" presId="urn:microsoft.com/office/officeart/2005/8/layout/venn1"/>
    <dgm:cxn modelId="{DB1B82FF-8059-4C0D-80E5-A20CACD5402D}" type="presParOf" srcId="{2EC7B525-8CD9-45FA-8836-339D46FDD2A6}" destId="{5E21A6BE-D36A-4A69-937B-6913B5BC53D3}" srcOrd="4" destOrd="0" presId="urn:microsoft.com/office/officeart/2005/8/layout/venn1"/>
    <dgm:cxn modelId="{5FC35545-8434-4FD3-9230-99247D61FE0D}" type="presParOf" srcId="{2EC7B525-8CD9-45FA-8836-339D46FDD2A6}" destId="{FFE0333B-729E-42FE-A7C0-800B2F2696E1}" srcOrd="5" destOrd="0" presId="urn:microsoft.com/office/officeart/2005/8/layout/venn1"/>
    <dgm:cxn modelId="{A125D005-F47D-46D5-8DFF-02D229FD40F4}" type="presParOf" srcId="{2EC7B525-8CD9-45FA-8836-339D46FDD2A6}" destId="{2099A668-C280-49D5-BCD8-5B0BBA1B23FB}" srcOrd="6" destOrd="0" presId="urn:microsoft.com/office/officeart/2005/8/layout/venn1"/>
    <dgm:cxn modelId="{B4E53818-A673-4BF7-B29B-86DE62A5433E}" type="presParOf" srcId="{2EC7B525-8CD9-45FA-8836-339D46FDD2A6}" destId="{53047548-4711-4986-80C0-2FC135E160F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B44DA-C928-4387-B026-8530B8BDD5D7}">
      <dsp:nvSpPr>
        <dsp:cNvPr id="0" name=""/>
        <dsp:cNvSpPr/>
      </dsp:nvSpPr>
      <dsp:spPr>
        <a:xfrm>
          <a:off x="1424939" y="41909"/>
          <a:ext cx="2179320" cy="217932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lang="en-US" sz="1200" kern="1200">
              <a:latin typeface="+mn-lt"/>
            </a:rPr>
            <a:t>Commission</a:t>
          </a:r>
        </a:p>
      </dsp:txBody>
      <dsp:txXfrm>
        <a:off x="1676399" y="335279"/>
        <a:ext cx="1676400" cy="691515"/>
      </dsp:txXfrm>
    </dsp:sp>
    <dsp:sp modelId="{27C9E895-11CE-41C6-ACB6-0B7DF2E7BF75}">
      <dsp:nvSpPr>
        <dsp:cNvPr id="0" name=""/>
        <dsp:cNvSpPr/>
      </dsp:nvSpPr>
      <dsp:spPr>
        <a:xfrm>
          <a:off x="2388870" y="1005839"/>
          <a:ext cx="2179320" cy="217932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200" b="0" i="0" u="none" strike="noStrike" kern="1200" cap="none" normalizeH="0" baseline="0">
              <a:ln/>
              <a:effectLst/>
              <a:latin typeface="+mn-lt"/>
            </a:rPr>
            <a:t>Customer</a:t>
          </a:r>
        </a:p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200" b="0" i="0" u="none" strike="noStrike" kern="1200" cap="none" normalizeH="0" baseline="0">
              <a:ln/>
              <a:effectLst/>
              <a:latin typeface="+mn-lt"/>
            </a:rPr>
            <a:t>Loyalty</a:t>
          </a:r>
        </a:p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200" b="0" i="0" u="none" strike="noStrike" kern="1200" cap="none" normalizeH="0" baseline="0">
              <a:ln/>
              <a:effectLst/>
              <a:latin typeface="+mn-lt"/>
            </a:rPr>
            <a:t>Subscriptions</a:t>
          </a:r>
        </a:p>
      </dsp:txBody>
      <dsp:txXfrm>
        <a:off x="3562350" y="1257299"/>
        <a:ext cx="838200" cy="1676400"/>
      </dsp:txXfrm>
    </dsp:sp>
    <dsp:sp modelId="{5E21A6BE-D36A-4A69-937B-6913B5BC53D3}">
      <dsp:nvSpPr>
        <dsp:cNvPr id="0" name=""/>
        <dsp:cNvSpPr/>
      </dsp:nvSpPr>
      <dsp:spPr>
        <a:xfrm>
          <a:off x="1424939" y="1969770"/>
          <a:ext cx="2179320" cy="217932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200" b="0" i="0" u="none" strike="noStrike" kern="1200" cap="none" normalizeH="0" baseline="0">
              <a:ln/>
              <a:effectLst/>
              <a:latin typeface="+mn-lt"/>
            </a:rPr>
            <a:t>Shareable data</a:t>
          </a:r>
        </a:p>
      </dsp:txBody>
      <dsp:txXfrm>
        <a:off x="1676399" y="3164204"/>
        <a:ext cx="1676400" cy="691515"/>
      </dsp:txXfrm>
    </dsp:sp>
    <dsp:sp modelId="{2099A668-C280-49D5-BCD8-5B0BBA1B23FB}">
      <dsp:nvSpPr>
        <dsp:cNvPr id="0" name=""/>
        <dsp:cNvSpPr/>
      </dsp:nvSpPr>
      <dsp:spPr>
        <a:xfrm>
          <a:off x="457196" y="1038224"/>
          <a:ext cx="2179320" cy="217932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5334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200" b="0" i="0" u="none" strike="noStrike" kern="1200" cap="none" normalizeH="0" baseline="0">
              <a:ln/>
              <a:effectLst/>
              <a:latin typeface="+mn-lt"/>
            </a:rPr>
            <a:t>Ads</a:t>
          </a:r>
        </a:p>
      </dsp:txBody>
      <dsp:txXfrm>
        <a:off x="624836" y="1289684"/>
        <a:ext cx="838200" cy="16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3/21/2021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3/21/2021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Rectangle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D2365B-5397-4552-89D2-3C31D6B894C4}" type="datetime1">
              <a:rPr lang="en-US" smtClean="0"/>
              <a:t>3/21/2021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D992-82F2-4752-BCD7-4BDCCFA26099}" type="datetime1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spot.ca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2743200"/>
            <a:ext cx="3962400" cy="762000"/>
          </a:xfrm>
        </p:spPr>
        <p:txBody>
          <a:bodyPr/>
          <a:lstStyle/>
          <a:p>
            <a:r>
              <a:rPr lang="en-US"/>
              <a:t>WORKSPOT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3541734"/>
            <a:ext cx="3352800" cy="420666"/>
          </a:xfrm>
        </p:spPr>
        <p:txBody>
          <a:bodyPr/>
          <a:lstStyle/>
          <a:p>
            <a:r>
              <a:rPr lang="en-US"/>
              <a:t>Bringing People Together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881" y="1219200"/>
            <a:ext cx="2743200" cy="685800"/>
          </a:xfrm>
        </p:spPr>
        <p:txBody>
          <a:bodyPr>
            <a:normAutofit fontScale="90000"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EB79D-AEFF-48B6-A5AA-B57E819982C7}"/>
              </a:ext>
            </a:extLst>
          </p:cNvPr>
          <p:cNvSpPr/>
          <p:nvPr/>
        </p:nvSpPr>
        <p:spPr>
          <a:xfrm>
            <a:off x="1070881" y="2195826"/>
            <a:ext cx="10363200" cy="466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HRM is short of quality and flexible workspaces to work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Homes and coffee shops are not always ideal for working 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Individualistic life-style and repetitive consumption of energy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emission in HRM from commute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Depression and anxiety rate has been rising because of the lack of human connections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2479B-41BB-4146-BCA3-9E980C9B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533400"/>
            <a:ext cx="4343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240560-F5BB-4B3D-B2F6-444E3B01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57200"/>
            <a:ext cx="2362200" cy="1066800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    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E94BE-D44C-4773-98B3-CA30A6DB6117}"/>
              </a:ext>
            </a:extLst>
          </p:cNvPr>
          <p:cNvSpPr/>
          <p:nvPr/>
        </p:nvSpPr>
        <p:spPr>
          <a:xfrm>
            <a:off x="1141412" y="1676400"/>
            <a:ext cx="101906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 peer-to-peer two-sided online marketplace for workspaces. It’s like Airbnb for workspaces!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s://lh3.googleusercontent.com/aeNO_O4XHSnHZZf0dJxrObggOLdgbWIDCBpJJLo14jYkrAYpoEaNCBVSEJvUBAFpMtPIy3aoe9kbBledUZgbk8l1bjXnrBwiZeozUtDKp_AHdIDrHgNuKNdkjHcKpmyV-FolH15XMFI">
            <a:extLst>
              <a:ext uri="{FF2B5EF4-FFF2-40B4-BE49-F238E27FC236}">
                <a16:creationId xmlns:a16="http://schemas.microsoft.com/office/drawing/2014/main" id="{21967123-26F1-42CF-8314-7B2A2064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14" y="2240409"/>
            <a:ext cx="8215596" cy="38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762000"/>
            <a:ext cx="4495800" cy="1066800"/>
          </a:xfrm>
        </p:spPr>
        <p:txBody>
          <a:bodyPr>
            <a:normAutofit/>
          </a:bodyPr>
          <a:lstStyle/>
          <a:p>
            <a:r>
              <a:rPr lang="en-US" sz="4000" b="1"/>
              <a:t>Problems it solves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22873-8836-4369-927B-0A5C5C2490A3}"/>
              </a:ext>
            </a:extLst>
          </p:cNvPr>
          <p:cNvSpPr/>
          <p:nvPr/>
        </p:nvSpPr>
        <p:spPr>
          <a:xfrm>
            <a:off x="1081767" y="2286000"/>
            <a:ext cx="10041845" cy="5053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Finding ideal workspaces matching exact needs 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Finding closest workspaces without excess commute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Isolation, anxiety and depression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Carbon emission from repetitive energy consumption and commute</a:t>
            </a: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801EC-FC24-4E78-A93E-D11E390B2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609600"/>
            <a:ext cx="381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657600"/>
            <a:ext cx="9829800" cy="1066800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You can host your apartment or house TODAY by visiting:</a:t>
            </a:r>
            <a:br>
              <a:rPr lang="en-US" sz="4000" b="1"/>
            </a:br>
            <a:br>
              <a:rPr lang="en-US" sz="4000" b="1"/>
            </a:br>
            <a:r>
              <a:rPr lang="en-US" sz="4000" b="1"/>
              <a:t>                         </a:t>
            </a:r>
            <a:br>
              <a:rPr lang="en-US" sz="4000" b="1"/>
            </a:br>
            <a:r>
              <a:rPr lang="en-US" sz="4000" b="1"/>
              <a:t>                         </a:t>
            </a:r>
            <a:r>
              <a:rPr lang="en-US" sz="4000" b="1">
                <a:hlinkClick r:id="rId2"/>
              </a:rPr>
              <a:t>https://workspot.ca</a:t>
            </a:r>
            <a:br>
              <a:rPr lang="en-US" sz="4000" b="1"/>
            </a:b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5017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5.googleusercontent.com/MLFjMCkR4W_ryhS3btm6snJkFjLmG2M2P3lqFmAUVsKvxgJrA24NA3pgH8q5ZH9HDqTYvkxJlfnRkMANOfjzTh8vW8MIevugbZNx4UkJrCH4fG01-GbIf-ubMuejUysLnVHhFPnc98Q">
            <a:extLst>
              <a:ext uri="{FF2B5EF4-FFF2-40B4-BE49-F238E27FC236}">
                <a16:creationId xmlns:a16="http://schemas.microsoft.com/office/drawing/2014/main" id="{DEF69D93-880D-4982-9FCC-79B26999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533400"/>
            <a:ext cx="10744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DB7FD6-5EC8-4D09-AE02-82717C521083}"/>
              </a:ext>
            </a:extLst>
          </p:cNvPr>
          <p:cNvSpPr/>
          <p:nvPr/>
        </p:nvSpPr>
        <p:spPr>
          <a:xfrm>
            <a:off x="3276974" y="5973411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People from all around HRM come to Halifax for work</a:t>
            </a:r>
          </a:p>
        </p:txBody>
      </p:sp>
    </p:spTree>
    <p:extLst>
      <p:ext uri="{BB962C8B-B14F-4D97-AF65-F5344CB8AC3E}">
        <p14:creationId xmlns:p14="http://schemas.microsoft.com/office/powerpoint/2010/main" val="181836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4.googleusercontent.com/HFCiCNDIoGtWGwRMnQTAq7OqbFWGwbXeWRPl1kO1fXBp-DIu2F1J1QxuBKIepYrNdDirqUN7GBRsW55uftzfPBYbGlmpnT0boK5UkbfNNKaOj0E61KzoRZttqHvjZYt4iENccYDSb9g">
            <a:extLst>
              <a:ext uri="{FF2B5EF4-FFF2-40B4-BE49-F238E27FC236}">
                <a16:creationId xmlns:a16="http://schemas.microsoft.com/office/drawing/2014/main" id="{CFD818A0-A68B-4B47-815A-09941370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838200"/>
            <a:ext cx="9224962" cy="4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B5133D-4407-43C5-B3FB-8226F00664C4}"/>
              </a:ext>
            </a:extLst>
          </p:cNvPr>
          <p:cNvSpPr/>
          <p:nvPr/>
        </p:nvSpPr>
        <p:spPr>
          <a:xfrm>
            <a:off x="3732212" y="5820845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Halifax Population Growth in the recent years</a:t>
            </a:r>
          </a:p>
        </p:txBody>
      </p:sp>
    </p:spTree>
    <p:extLst>
      <p:ext uri="{BB962C8B-B14F-4D97-AF65-F5344CB8AC3E}">
        <p14:creationId xmlns:p14="http://schemas.microsoft.com/office/powerpoint/2010/main" val="283275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5.googleusercontent.com/HNoy9Awyb9shPSVLTFlfVqld_Ph-WdCNrVzIe0jJeghgO1xfz4YzSQye0p-3lmVbTvwa5tNZ_pqSq3R7RWdWys5kHrZoBnU-7c7G3XqymhH3ZX4TWHJ2-7ofkk_8HV8J4Mtx8wwJ_SY">
            <a:extLst>
              <a:ext uri="{FF2B5EF4-FFF2-40B4-BE49-F238E27FC236}">
                <a16:creationId xmlns:a16="http://schemas.microsoft.com/office/drawing/2014/main" id="{ABB2FCDD-5E1B-4374-92C8-7AEBDC56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914400"/>
            <a:ext cx="792479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AB69B2-6B94-4F38-B5F8-B3FF5C304CF7}"/>
              </a:ext>
            </a:extLst>
          </p:cNvPr>
          <p:cNvSpPr/>
          <p:nvPr/>
        </p:nvSpPr>
        <p:spPr>
          <a:xfrm>
            <a:off x="1979612" y="5181600"/>
            <a:ext cx="9028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working on two biggest sources of emissions: Electricity and Transportation!!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6.googleusercontent.com/fSHB-qI39l9SOEqPDcqD9IfG6-Sbx-qyeX6QZhkz3takYrTxrl8wOBdw6K2v1rG2VBO34zryyFI1IPFMjk1Mbu30g6PhMW5KScokzPzC_xJxLhUFEuuZGleoXfBSFuHSxUil6G40O8E">
            <a:extLst>
              <a:ext uri="{FF2B5EF4-FFF2-40B4-BE49-F238E27FC236}">
                <a16:creationId xmlns:a16="http://schemas.microsoft.com/office/drawing/2014/main" id="{9A719A8C-92B1-461D-A5A6-00EF11F4E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762000"/>
            <a:ext cx="9829800" cy="49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1EF8C-C89A-437E-9780-03A9574F5002}"/>
              </a:ext>
            </a:extLst>
          </p:cNvPr>
          <p:cNvSpPr/>
          <p:nvPr/>
        </p:nvSpPr>
        <p:spPr>
          <a:xfrm>
            <a:off x="3579812" y="5911334"/>
            <a:ext cx="504837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What if we have </a:t>
            </a:r>
            <a:r>
              <a:rPr lang="en-US" err="1">
                <a:ea typeface="+mn-lt"/>
                <a:cs typeface="+mn-lt"/>
              </a:rPr>
              <a:t>Workspots</a:t>
            </a:r>
            <a:r>
              <a:rPr lang="en-US">
                <a:ea typeface="+mn-lt"/>
                <a:cs typeface="+mn-lt"/>
              </a:rPr>
              <a:t> on those circled places?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762000"/>
            <a:ext cx="5181600" cy="1066800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Customer Segment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22873-8836-4369-927B-0A5C5C2490A3}"/>
              </a:ext>
            </a:extLst>
          </p:cNvPr>
          <p:cNvSpPr/>
          <p:nvPr/>
        </p:nvSpPr>
        <p:spPr>
          <a:xfrm>
            <a:off x="1073489" y="2133600"/>
            <a:ext cx="10041845" cy="409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Young Professionals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Freelancers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Entrepreneurs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Business and working people who travel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5836C-6891-49C6-AD7A-A34FC7A3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472160"/>
            <a:ext cx="5181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CA8CA9-9D65-4412-B8F8-5490798BB4EE}"/>
              </a:ext>
            </a:extLst>
          </p:cNvPr>
          <p:cNvSpPr/>
          <p:nvPr/>
        </p:nvSpPr>
        <p:spPr>
          <a:xfrm>
            <a:off x="912812" y="1066800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value proposition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6726F-2FEF-48BF-93D2-11B896B8F25D}"/>
              </a:ext>
            </a:extLst>
          </p:cNvPr>
          <p:cNvSpPr/>
          <p:nvPr/>
        </p:nvSpPr>
        <p:spPr>
          <a:xfrm>
            <a:off x="912812" y="2034885"/>
            <a:ext cx="6092825" cy="48231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Affordable, quiet and comfortable work spaces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hours &amp; No commitment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Hosts make income off their spare spaces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Insurance, ID verification and review system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carbon footprint and fight climate change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9EB21-D3A5-4DB0-8414-30ECE0AA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540323"/>
            <a:ext cx="4495800" cy="28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7411" y="511479"/>
            <a:ext cx="5334000" cy="1981200"/>
          </a:xfrm>
        </p:spPr>
        <p:txBody>
          <a:bodyPr>
            <a:normAutofit/>
          </a:bodyPr>
          <a:lstStyle/>
          <a:p>
            <a:pPr algn="ctr"/>
            <a:r>
              <a:rPr lang="en-US" err="1"/>
              <a:t>HalifACT</a:t>
            </a:r>
            <a:r>
              <a:rPr lang="en-US"/>
              <a:t> Climate Action </a:t>
            </a:r>
            <a:br>
              <a:rPr lang="en-US"/>
            </a:br>
            <a:r>
              <a:rPr lang="en-US"/>
              <a:t>Hackathon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026" name="Picture 2" descr="https://lh3.googleusercontent.com/RUMxaEYbG0LzD9a6epeo6IUX604pvph9YJQ0qRiDa3jjOLYh0jSekFMRlKa3U3wgrUmUXPzRymoGpxicPwVZHsIBhoN2-RexrRdB7-3zv6b8cgg4sREbkOKT3265CkYCzQHWj8in61A">
            <a:extLst>
              <a:ext uri="{FF2B5EF4-FFF2-40B4-BE49-F238E27FC236}">
                <a16:creationId xmlns:a16="http://schemas.microsoft.com/office/drawing/2014/main" id="{D927B53B-D59D-42E9-8D32-01F54626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1" y="2129135"/>
            <a:ext cx="304800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69425-0CF9-47C0-B58E-C182B4DE4705}"/>
              </a:ext>
            </a:extLst>
          </p:cNvPr>
          <p:cNvSpPr/>
          <p:nvPr/>
        </p:nvSpPr>
        <p:spPr>
          <a:xfrm>
            <a:off x="4494212" y="2967335"/>
            <a:ext cx="3048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Arial" panose="020B0604020202020204" pitchFamily="34" charset="0"/>
              </a:rPr>
              <a:t>   Bringing people together</a:t>
            </a:r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1038" name="Picture 14" descr="https://lh6.googleusercontent.com/liyMZdthMrC5DQJe43-D-bej_sZQCX8-IQP8mIJyXJ-p-LFnhk2XbokW8r0JHS1vSqPZg7o-hp5Qg8YzPsHhbdFrWdI5yyrufuh88_y-1HqofnK0y0uzeV96s_b1HXee6UI690j1Gss">
            <a:extLst>
              <a:ext uri="{FF2B5EF4-FFF2-40B4-BE49-F238E27FC236}">
                <a16:creationId xmlns:a16="http://schemas.microsoft.com/office/drawing/2014/main" id="{ACCACBF6-1E94-4B24-9B52-803671F4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1" y="4524375"/>
            <a:ext cx="2895599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6.googleusercontent.com/Xuvx2luHBwXC3wnfQNGQS6j1bWVatOMRf5vytwHe_GRIGGxFmTql03XzFmmhhS64Tr6msT6EUsy0Ei464kdFZU7Cm_2EJHDqz97T4NX-gpuzZ7BR3U7OpRkujANctjW9lPZEJu6As9M">
            <a:extLst>
              <a:ext uri="{FF2B5EF4-FFF2-40B4-BE49-F238E27FC236}">
                <a16:creationId xmlns:a16="http://schemas.microsoft.com/office/drawing/2014/main" id="{5029CFD1-0A18-4636-B079-F522F8B7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0" y="4517721"/>
            <a:ext cx="6096002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666328-B2DD-4604-801A-A9DD6E9DF440}"/>
              </a:ext>
            </a:extLst>
          </p:cNvPr>
          <p:cNvSpPr/>
          <p:nvPr/>
        </p:nvSpPr>
        <p:spPr>
          <a:xfrm>
            <a:off x="1164089" y="1217473"/>
            <a:ext cx="6090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Unfair advantage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53C02-D7BA-443A-BF65-B3A3A74BC811}"/>
              </a:ext>
            </a:extLst>
          </p:cNvPr>
          <p:cNvSpPr/>
          <p:nvPr/>
        </p:nvSpPr>
        <p:spPr>
          <a:xfrm>
            <a:off x="1164089" y="2438400"/>
            <a:ext cx="7113135" cy="41921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First of its kind in HRM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People are stressed and depressed from the Covid-19 isolation(?)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The founders have big spaces to share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Extended network to test the idea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Friendly and welcoming people of HRM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5F46B-483F-480B-844B-ACF0DB561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75342"/>
            <a:ext cx="4800600" cy="24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8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8E89C4-3650-446C-A52F-78E537F118BE}"/>
              </a:ext>
            </a:extLst>
          </p:cNvPr>
          <p:cNvSpPr/>
          <p:nvPr/>
        </p:nvSpPr>
        <p:spPr>
          <a:xfrm>
            <a:off x="1372052" y="1027837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8A22E-1408-43F7-A2E7-E24FBB6290F0}"/>
              </a:ext>
            </a:extLst>
          </p:cNvPr>
          <p:cNvSpPr/>
          <p:nvPr/>
        </p:nvSpPr>
        <p:spPr>
          <a:xfrm>
            <a:off x="1372052" y="1752600"/>
            <a:ext cx="6092825" cy="54540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of mouth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content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Blogs and articles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Influencers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ads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Sponsorships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support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CD524-BD2A-4CFB-8E11-967308C2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609600"/>
            <a:ext cx="448056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609600"/>
            <a:ext cx="3352800" cy="1066800"/>
          </a:xfrm>
        </p:spPr>
        <p:txBody>
          <a:bodyPr/>
          <a:lstStyle/>
          <a:p>
            <a:r>
              <a:rPr lang="en-US" b="1"/>
              <a:t>Cost Structure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28589302"/>
              </p:ext>
            </p:extLst>
          </p:nvPr>
        </p:nvGraphicFramePr>
        <p:xfrm>
          <a:off x="1217612" y="2057400"/>
          <a:ext cx="6400800" cy="35619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00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 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Fixed cost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Variable cost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$ 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Survey and testing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Development 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5000-10000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Application &amp; Database Hosting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Marketing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Support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22000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7000-12000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17612" y="6105284"/>
            <a:ext cx="502920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* Costs are estimates based on research. May vary upon situation.</a:t>
            </a:r>
          </a:p>
        </p:txBody>
      </p:sp>
    </p:spTree>
    <p:extLst>
      <p:ext uri="{BB962C8B-B14F-4D97-AF65-F5344CB8AC3E}">
        <p14:creationId xmlns:p14="http://schemas.microsoft.com/office/powerpoint/2010/main" val="3815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927" y="914400"/>
            <a:ext cx="4876085" cy="1066800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Revenue Streams</a:t>
            </a:r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7173273"/>
              </p:ext>
            </p:extLst>
          </p:nvPr>
        </p:nvGraphicFramePr>
        <p:xfrm>
          <a:off x="6223455" y="1066800"/>
          <a:ext cx="502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CA3316C-CC01-42DF-88F8-711746D121C8}"/>
              </a:ext>
            </a:extLst>
          </p:cNvPr>
          <p:cNvSpPr/>
          <p:nvPr/>
        </p:nvSpPr>
        <p:spPr>
          <a:xfrm>
            <a:off x="1065927" y="2349715"/>
            <a:ext cx="6092825" cy="45082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</a:rPr>
              <a:t>Commission off each transaction</a:t>
            </a:r>
            <a:endParaRPr lang="en-US"/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</a:rPr>
              <a:t>Advertisements</a:t>
            </a:r>
            <a:endParaRPr lang="en-US"/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</a:rPr>
              <a:t>Customer loyalty subscriptions</a:t>
            </a:r>
            <a:endParaRPr lang="en-US"/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</a:rPr>
              <a:t>Shareable Data</a:t>
            </a:r>
            <a:endParaRPr lang="en-US"/>
          </a:p>
          <a:p>
            <a:pPr>
              <a:lnSpc>
                <a:spcPct val="200000"/>
              </a:lnSpc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23CB8F-7201-4395-AD8F-603DAAE268A1}"/>
              </a:ext>
            </a:extLst>
          </p:cNvPr>
          <p:cNvSpPr/>
          <p:nvPr/>
        </p:nvSpPr>
        <p:spPr>
          <a:xfrm>
            <a:off x="1217612" y="1295400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E5A35-BC10-4359-B41B-58D1469E4D6E}"/>
              </a:ext>
            </a:extLst>
          </p:cNvPr>
          <p:cNvSpPr/>
          <p:nvPr/>
        </p:nvSpPr>
        <p:spPr>
          <a:xfrm>
            <a:off x="1217611" y="2286000"/>
            <a:ext cx="6092825" cy="52078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accounts created per week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postings per week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bookings per week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ads allowed per week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clicks on the ads per week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53E5F-DDE8-408B-8CF1-4BF1B6D2B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609600"/>
            <a:ext cx="533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23CB8F-7201-4395-AD8F-603DAAE268A1}"/>
              </a:ext>
            </a:extLst>
          </p:cNvPr>
          <p:cNvSpPr/>
          <p:nvPr/>
        </p:nvSpPr>
        <p:spPr>
          <a:xfrm>
            <a:off x="989012" y="990600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</a:rPr>
              <a:t>Impact</a:t>
            </a:r>
          </a:p>
          <a:p>
            <a:endParaRPr lang="en-US" sz="3600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5C16E2-EDBC-495A-B907-E61B9036D512}"/>
              </a:ext>
            </a:extLst>
          </p:cNvPr>
          <p:cNvSpPr/>
          <p:nvPr/>
        </p:nvSpPr>
        <p:spPr>
          <a:xfrm>
            <a:off x="989012" y="1828800"/>
            <a:ext cx="10517188" cy="39459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Creating a sense of community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Solving isolation, anxiety and depression issues from the lockdown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Extra income source 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Reducing carbon emission from commute &amp; individualistic life-style</a:t>
            </a:r>
          </a:p>
          <a:p>
            <a:pPr>
              <a:lnSpc>
                <a:spcPct val="200000"/>
              </a:lnSpc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32270-3204-4ADC-8DD3-E8CDA4BC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57" y="164993"/>
            <a:ext cx="5060043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23CB8F-7201-4395-AD8F-603DAAE268A1}"/>
              </a:ext>
            </a:extLst>
          </p:cNvPr>
          <p:cNvSpPr/>
          <p:nvPr/>
        </p:nvSpPr>
        <p:spPr>
          <a:xfrm>
            <a:off x="4951412" y="2735628"/>
            <a:ext cx="205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</a:rPr>
              <a:t>Thanks</a:t>
            </a:r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24878-C938-4F6B-94E9-589CEB3A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3886200"/>
            <a:ext cx="51149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812" y="2819400"/>
            <a:ext cx="2133600" cy="1066800"/>
          </a:xfrm>
        </p:spPr>
        <p:txBody>
          <a:bodyPr>
            <a:normAutofit/>
          </a:bodyPr>
          <a:lstStyle/>
          <a:p>
            <a:r>
              <a:rPr lang="en-US" sz="400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Xznb45wMFDrHwgfiINUjzZO0sl18RXVlpo0Rjrx45vQkxn8Gyw5yHyHvVCsh1DgIX9q4pg0DK7uAY_E1jSrgcnDA-zroNi6dGjjxfu-wWOPJAaHG57l6pzcI3VzXDN66HWuZWy3T_Qw">
            <a:extLst>
              <a:ext uri="{FF2B5EF4-FFF2-40B4-BE49-F238E27FC236}">
                <a16:creationId xmlns:a16="http://schemas.microsoft.com/office/drawing/2014/main" id="{6859219D-B814-4693-9110-47AAB380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001" y="110311"/>
            <a:ext cx="4344845" cy="58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7B3B46-755C-4655-A4A0-D24E1003E56C}"/>
              </a:ext>
            </a:extLst>
          </p:cNvPr>
          <p:cNvSpPr/>
          <p:nvPr/>
        </p:nvSpPr>
        <p:spPr>
          <a:xfrm>
            <a:off x="5835618" y="6150854"/>
            <a:ext cx="1522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Sourav Das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83E84C-935D-434A-87CD-FFF7B91ED60B}"/>
              </a:ext>
            </a:extLst>
          </p:cNvPr>
          <p:cNvSpPr/>
          <p:nvPr/>
        </p:nvSpPr>
        <p:spPr>
          <a:xfrm>
            <a:off x="5487538" y="5744023"/>
            <a:ext cx="175101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</a:rPr>
              <a:t>Aoxiang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Zhang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E703-C80F-4336-A0C3-048B0E9F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623" y="347673"/>
            <a:ext cx="3809816" cy="49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BCF5A5-F851-49C9-AE8B-DBB1FA731E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00559" y="152965"/>
            <a:ext cx="2421791" cy="53632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4898E-DFDD-4B05-8E75-53E296B06EDC}"/>
              </a:ext>
            </a:extLst>
          </p:cNvPr>
          <p:cNvSpPr/>
          <p:nvPr/>
        </p:nvSpPr>
        <p:spPr>
          <a:xfrm>
            <a:off x="5753663" y="5685905"/>
            <a:ext cx="1522413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Deep Muni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455CF-01B0-4425-8AF0-18214B9F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628" y="313726"/>
            <a:ext cx="4119202" cy="51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1B7BD3-321C-4DEB-85E5-87EC400D4844}"/>
              </a:ext>
            </a:extLst>
          </p:cNvPr>
          <p:cNvSpPr/>
          <p:nvPr/>
        </p:nvSpPr>
        <p:spPr>
          <a:xfrm>
            <a:off x="6095388" y="5811829"/>
            <a:ext cx="152241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</a:rPr>
              <a:t>Yijie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Wang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721" y="493504"/>
            <a:ext cx="3962400" cy="1066800"/>
          </a:xfrm>
        </p:spPr>
        <p:txBody>
          <a:bodyPr>
            <a:normAutofit/>
          </a:bodyPr>
          <a:lstStyle/>
          <a:p>
            <a:r>
              <a:rPr lang="en-US" sz="4000"/>
              <a:t>Work time snaps</a:t>
            </a:r>
          </a:p>
        </p:txBody>
      </p:sp>
      <p:pic>
        <p:nvPicPr>
          <p:cNvPr id="3074" name="Picture 2" descr="https://lh4.googleusercontent.com/toTrPYIwj4Ptz9fHhwba3lqgMfpNPwdy2fSAMccDQL_4SuKOubD6LKCv_iZhzWM62ZCYkiKqY3DnHLtCjWYTmn2VWgm1UFsQSCfnbs6wHMyeHH9seP3a_tc_Hu6jHjJl876jB_2HXkw">
            <a:extLst>
              <a:ext uri="{FF2B5EF4-FFF2-40B4-BE49-F238E27FC236}">
                <a16:creationId xmlns:a16="http://schemas.microsoft.com/office/drawing/2014/main" id="{8E73908E-0922-423A-8242-A0D6FF49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919">
            <a:off x="521039" y="377343"/>
            <a:ext cx="302016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6.googleusercontent.com/jdfruLmisuDfYhiUGq2__vAOq7Y_yZplxrbaORRIGwuS6y5r422l34UcUfXECDCq08ueKMvA3LxV5iyyZfkbcDWg6iGibJbZrjXa1r9VdYTwbURSJKaQZ1qTBO76P5puS2Fl8sx5rXc">
            <a:extLst>
              <a:ext uri="{FF2B5EF4-FFF2-40B4-BE49-F238E27FC236}">
                <a16:creationId xmlns:a16="http://schemas.microsoft.com/office/drawing/2014/main" id="{EBA69764-CFC2-44A3-A45B-A192E045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9040">
            <a:off x="2256629" y="3677821"/>
            <a:ext cx="3134890" cy="29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4.googleusercontent.com/k9DJhk4uXzBKeZCt-kxgzwYkMRdyQ3AtotZjPFpa5msD0-66GgBOqqk0_8NVCcwaYBup1EJM2E9ElG31fW8mYqy0E9cQWgj-iD3tN54Zh9CAqdwSXoq7ur7wTzm6wxLVoJnMrDDvGPM">
            <a:extLst>
              <a:ext uri="{FF2B5EF4-FFF2-40B4-BE49-F238E27FC236}">
                <a16:creationId xmlns:a16="http://schemas.microsoft.com/office/drawing/2014/main" id="{ACBF95BB-0B34-45B9-8472-8A15E19B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900">
            <a:off x="5534832" y="3487353"/>
            <a:ext cx="3648362" cy="302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h4.googleusercontent.com/tYF9UGWeFhhWtdhocd0-GK6xL0l96-N9NVaaZ3UmdyJgQDw5NbdyT6W4pOKDcTR3PtxI4gDuQyRhIQBYkb5cB3MvyHIl3tUxZVXlPIFcV3Vde8k45pHAEJ-n2FmYwQeI64fGyC4qnuY">
            <a:extLst>
              <a:ext uri="{FF2B5EF4-FFF2-40B4-BE49-F238E27FC236}">
                <a16:creationId xmlns:a16="http://schemas.microsoft.com/office/drawing/2014/main" id="{F5EC0F60-2923-4A26-9BF8-D8DD902EF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1504">
            <a:off x="8583132" y="371926"/>
            <a:ext cx="3210418" cy="352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92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5-Qc687KkWIRr_v6QYLuFChYAseRMGEOZQiSeiuUUcs5V4WW9fqLnYY9SiDHYlWPfh8CeJIUtgC2IJhIuYmH7aWfpoIvwV4e5njATehuf7rQMpzkqbpcLoDL_ZgXY5vX4-yDJ4HKZg">
            <a:extLst>
              <a:ext uri="{FF2B5EF4-FFF2-40B4-BE49-F238E27FC236}">
                <a16:creationId xmlns:a16="http://schemas.microsoft.com/office/drawing/2014/main" id="{1B7E0AE1-74D1-4EEC-8FA3-C9920D36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685800"/>
            <a:ext cx="734933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presentation on product or serv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ales presentation on product or service.potx" id="{BB6578FA-E30D-45EC-B849-CACB373ADC90}" vid="{5A523E24-2D1D-4F75-BD91-64E0BBADB4AA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566C4AA162F4EA004CEF6630C181B" ma:contentTypeVersion="8" ma:contentTypeDescription="Create a new document." ma:contentTypeScope="" ma:versionID="e9336836e38fcd336f8cc8ac65db38a5">
  <xsd:schema xmlns:xsd="http://www.w3.org/2001/XMLSchema" xmlns:xs="http://www.w3.org/2001/XMLSchema" xmlns:p="http://schemas.microsoft.com/office/2006/metadata/properties" xmlns:ns2="38fdd4cb-4f41-4064-ac61-1cc670274726" targetNamespace="http://schemas.microsoft.com/office/2006/metadata/properties" ma:root="true" ma:fieldsID="e2b3b489ac57be27020caff46bf97847" ns2:_="">
    <xsd:import namespace="38fdd4cb-4f41-4064-ac61-1cc670274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dd4cb-4f41-4064-ac61-1cc670274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F2B4E1-1607-4161-A457-D42C9E809EF5}">
  <ds:schemaRefs>
    <ds:schemaRef ds:uri="38fdd4cb-4f41-4064-ac61-1cc6702747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08F591E-B7E6-4CC5-B4A7-1B75381BCE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76DC4E-D12C-4100-82FB-CC9279FB4D1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tf03460555_win32</Template>
  <Application>Microsoft Office PowerPoint</Application>
  <PresentationFormat>Custom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Sales presentation on product or service</vt:lpstr>
      <vt:lpstr>WORKSPOT</vt:lpstr>
      <vt:lpstr>HalifACT Climate Action  Hackathon  </vt:lpstr>
      <vt:lpstr>TEAM</vt:lpstr>
      <vt:lpstr>PowerPoint Presentation</vt:lpstr>
      <vt:lpstr>PowerPoint Presentation</vt:lpstr>
      <vt:lpstr>PowerPoint Presentation</vt:lpstr>
      <vt:lpstr>PowerPoint Presentation</vt:lpstr>
      <vt:lpstr>Work time snaps</vt:lpstr>
      <vt:lpstr>PowerPoint Presentation</vt:lpstr>
      <vt:lpstr>Challenges</vt:lpstr>
      <vt:lpstr>       Solution</vt:lpstr>
      <vt:lpstr>Problems it solves</vt:lpstr>
      <vt:lpstr>You can host your apartment or house TODAY by visiting:                                                     https://workspot.ca </vt:lpstr>
      <vt:lpstr>PowerPoint Presentation</vt:lpstr>
      <vt:lpstr>PowerPoint Presentation</vt:lpstr>
      <vt:lpstr>PowerPoint Presentation</vt:lpstr>
      <vt:lpstr>PowerPoint Presentation</vt:lpstr>
      <vt:lpstr>Customer Segment</vt:lpstr>
      <vt:lpstr>PowerPoint Presentation</vt:lpstr>
      <vt:lpstr>PowerPoint Presentation</vt:lpstr>
      <vt:lpstr>PowerPoint Presentation</vt:lpstr>
      <vt:lpstr>Cost Structure</vt:lpstr>
      <vt:lpstr>Revenue Streams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Selling a Product or Service</dc:title>
  <dc:creator>Sourav Das</dc:creator>
  <cp:revision>8</cp:revision>
  <dcterms:created xsi:type="dcterms:W3CDTF">2021-03-21T08:08:24Z</dcterms:created>
  <dcterms:modified xsi:type="dcterms:W3CDTF">2021-03-21T16:17:10Z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0x0101000F2566C4AA162F4EA004CEF6630C181B</vt:lpwstr>
  </property>
</Properties>
</file>